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0" r:id="rId3"/>
    <p:sldId id="277" r:id="rId4"/>
    <p:sldId id="278" r:id="rId5"/>
    <p:sldId id="282" r:id="rId6"/>
    <p:sldId id="271" r:id="rId7"/>
    <p:sldId id="279" r:id="rId8"/>
    <p:sldId id="274" r:id="rId9"/>
    <p:sldId id="270" r:id="rId10"/>
    <p:sldId id="269" r:id="rId11"/>
    <p:sldId id="281" r:id="rId12"/>
    <p:sldId id="257" r:id="rId13"/>
    <p:sldId id="276" r:id="rId14"/>
    <p:sldId id="268" r:id="rId15"/>
    <p:sldId id="272" r:id="rId16"/>
    <p:sldId id="275" r:id="rId17"/>
    <p:sldId id="283" r:id="rId18"/>
    <p:sldId id="284" r:id="rId19"/>
    <p:sldId id="273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EF25-5CC1-4AC0-8CA7-2EB20A8A184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36EE-2728-4BFB-B2F6-93A1C674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EF25-5CC1-4AC0-8CA7-2EB20A8A184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36EE-2728-4BFB-B2F6-93A1C674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EF25-5CC1-4AC0-8CA7-2EB20A8A184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36EE-2728-4BFB-B2F6-93A1C674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EF25-5CC1-4AC0-8CA7-2EB20A8A184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36EE-2728-4BFB-B2F6-93A1C674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EF25-5CC1-4AC0-8CA7-2EB20A8A184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36EE-2728-4BFB-B2F6-93A1C674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EF25-5CC1-4AC0-8CA7-2EB20A8A184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36EE-2728-4BFB-B2F6-93A1C674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EF25-5CC1-4AC0-8CA7-2EB20A8A184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36EE-2728-4BFB-B2F6-93A1C674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EF25-5CC1-4AC0-8CA7-2EB20A8A184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36EE-2728-4BFB-B2F6-93A1C674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EF25-5CC1-4AC0-8CA7-2EB20A8A184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36EE-2728-4BFB-B2F6-93A1C674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EF25-5CC1-4AC0-8CA7-2EB20A8A184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36EE-2728-4BFB-B2F6-93A1C674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EF25-5CC1-4AC0-8CA7-2EB20A8A184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36EE-2728-4BFB-B2F6-93A1C674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EF25-5CC1-4AC0-8CA7-2EB20A8A184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236EE-2728-4BFB-B2F6-93A1C674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642918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веке –модно быть здоровым человеком !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  <p:pic>
        <p:nvPicPr>
          <p:cNvPr id="7" name="Рисунок 6" descr="w226y9k4rp.jpg"/>
          <p:cNvPicPr>
            <a:picLocks noChangeAspect="1"/>
          </p:cNvPicPr>
          <p:nvPr/>
        </p:nvPicPr>
        <p:blipFill>
          <a:blip r:embed="rId4"/>
          <a:srcRect l="10053" t="9424" r="10784" b="26177"/>
          <a:stretch>
            <a:fillRect/>
          </a:stretch>
        </p:blipFill>
        <p:spPr>
          <a:xfrm>
            <a:off x="323528" y="2132856"/>
            <a:ext cx="6154122" cy="400506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500827" y="5429264"/>
            <a:ext cx="2777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tx2"/>
                </a:solidFill>
              </a:rPr>
              <a:t>Подготовил:</a:t>
            </a:r>
          </a:p>
          <a:p>
            <a:r>
              <a:rPr lang="ru-RU" sz="1400" i="1" dirty="0" smtClean="0">
                <a:solidFill>
                  <a:schemeClr val="tx2"/>
                </a:solidFill>
              </a:rPr>
              <a:t>Учитель физической культуры</a:t>
            </a:r>
          </a:p>
          <a:p>
            <a:r>
              <a:rPr lang="ru-RU" sz="1400" i="1" dirty="0" smtClean="0">
                <a:solidFill>
                  <a:schemeClr val="tx2"/>
                </a:solidFill>
              </a:rPr>
              <a:t>Шутова Анна Валерьевна</a:t>
            </a:r>
            <a:endParaRPr lang="ru-RU" sz="14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7" y="260648"/>
            <a:ext cx="8632125" cy="647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59424"/>
            <a:ext cx="7128558" cy="534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9799" y="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84775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прекрасней одёжи, чем бронза мускулов и свежесть кожи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Маяковский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В.</a:t>
            </a:r>
          </a:p>
        </p:txBody>
      </p:sp>
    </p:spTree>
    <p:extLst>
      <p:ext uri="{BB962C8B-B14F-4D97-AF65-F5344CB8AC3E}">
        <p14:creationId xmlns="" xmlns:p14="http://schemas.microsoft.com/office/powerpoint/2010/main" val="12124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6089" y="4636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то, что ты ешь!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46942"/>
            <a:ext cx="5667404" cy="2702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8424" y="5949280"/>
            <a:ext cx="5166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Сбалансированное полноценное питание –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есть чтобы жить , а не жить чтобы есть.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вол жаловался второму:</a:t>
            </a:r>
          </a:p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Отчего это, брат, так получается, что мы с тобой по целым дням работаем, а хозяева кормят нас только травой да соломой, а вот поросёнка, который никогда ничего не делает, они прямо-таки просто закармливают жирной рисовой кашкой с шафраном и специями?!</a:t>
            </a:r>
          </a:p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Не завидуй ты ему, — отвечал второй вол, — ибо наша пища хоть и не вкусна, зато проста и здорова, и дарует нам долголетие, в то время как поросёнок, коего готовят к скорому пиршеству, поистине вкушает пищу смерти.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  <p:pic>
        <p:nvPicPr>
          <p:cNvPr id="7" name="Рисунок 6" descr="8af578d6e965b76bca4cce17e9f16d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88640"/>
            <a:ext cx="2071702" cy="2322796"/>
          </a:xfrm>
          <a:prstGeom prst="rect">
            <a:avLst/>
          </a:prstGeom>
        </p:spPr>
      </p:pic>
      <p:pic>
        <p:nvPicPr>
          <p:cNvPr id="9" name="Рисунок 8" descr="img2.jpg"/>
          <p:cNvPicPr>
            <a:picLocks noChangeAspect="1"/>
          </p:cNvPicPr>
          <p:nvPr/>
        </p:nvPicPr>
        <p:blipFill rotWithShape="1">
          <a:blip r:embed="rId5"/>
          <a:srcRect l="49547" t="15123" r="-1" b="19317"/>
          <a:stretch/>
        </p:blipFill>
        <p:spPr>
          <a:xfrm>
            <a:off x="4860032" y="2748602"/>
            <a:ext cx="3948813" cy="38483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131" y="3933056"/>
            <a:ext cx="4740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ГИГИЕНА-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поведение человека направленное на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гигиеническое содержание тела (кожи , волос, ногтей, зубов), обуви и одежды, жилища, закаливание организма. Является неотъемлемой  частью ЗОЖ.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1367139763_0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452640"/>
            <a:ext cx="2928958" cy="2117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259759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 пива, сигарета в руке, любовь за деньги - мир катится по наклонной. От всей души хочется, чтобы модно было иметь ребёнка, быть естественным и вести здоровый образ жизни</a:t>
            </a:r>
          </a:p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pPr algn="r"/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Майк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Тайсон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1442221111_tayson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8263"/>
            <a:ext cx="5276883" cy="4359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  <p:pic>
        <p:nvPicPr>
          <p:cNvPr id="7" name="Рисунок 6" descr="1307084571_52stari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058" y="3643314"/>
            <a:ext cx="3655941" cy="3214686"/>
          </a:xfrm>
          <a:prstGeom prst="rect">
            <a:avLst/>
          </a:prstGeom>
        </p:spPr>
      </p:pic>
      <p:pic>
        <p:nvPicPr>
          <p:cNvPr id="8" name="Рисунок 7" descr="12_op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388" y="0"/>
            <a:ext cx="3415612" cy="3214694"/>
          </a:xfrm>
          <a:prstGeom prst="rect">
            <a:avLst/>
          </a:prstGeom>
        </p:spPr>
      </p:pic>
      <p:pic>
        <p:nvPicPr>
          <p:cNvPr id="9" name="Рисунок 8" descr="943115_pontyi-ili-schaste_demotivators_to.png"/>
          <p:cNvPicPr>
            <a:picLocks noChangeAspect="1"/>
          </p:cNvPicPr>
          <p:nvPr/>
        </p:nvPicPr>
        <p:blipFill>
          <a:blip r:embed="rId6"/>
          <a:srcRect b="12794"/>
          <a:stretch>
            <a:fillRect/>
          </a:stretch>
        </p:blipFill>
        <p:spPr>
          <a:xfrm>
            <a:off x="0" y="4286232"/>
            <a:ext cx="4500594" cy="25717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58" y="2000240"/>
            <a:ext cx="56559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красивой в20лет-естественно,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 красивы в35 или 45лет-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 жизненная позиция.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Моника Беллуччи.  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9079" y="123987"/>
            <a:ext cx="37675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вредных привычек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  <p:pic>
        <p:nvPicPr>
          <p:cNvPr id="7" name="Рисунок 6" descr="14690834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290" y="0"/>
            <a:ext cx="3214710" cy="2411033"/>
          </a:xfrm>
          <a:prstGeom prst="rect">
            <a:avLst/>
          </a:prstGeom>
        </p:spPr>
      </p:pic>
      <p:pic>
        <p:nvPicPr>
          <p:cNvPr id="8" name="Рисунок 7" descr="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14750"/>
            <a:ext cx="4572000" cy="3143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313" y="1205516"/>
            <a:ext cx="5815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ГРАМОТНОЕ  ЭКОЛОГИЧЕСКОЕ ПОВЕДЕНИЕ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сознательного отношения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окружающей среде своего обитания,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сведения к минимальному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вредному влиянию на её состояние.</a:t>
            </a:r>
          </a:p>
        </p:txBody>
      </p:sp>
      <p:pic>
        <p:nvPicPr>
          <p:cNvPr id="11" name="Рисунок 10" descr="slajd30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755" y="3929066"/>
            <a:ext cx="3905245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  <p:pic>
        <p:nvPicPr>
          <p:cNvPr id="7" name="Рисунок 6" descr="!!!1357719093_de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2694" y="2357430"/>
            <a:ext cx="2881306" cy="2160980"/>
          </a:xfrm>
          <a:prstGeom prst="rect">
            <a:avLst/>
          </a:prstGeom>
        </p:spPr>
      </p:pic>
      <p:pic>
        <p:nvPicPr>
          <p:cNvPr id="8" name="Рисунок 7" descr="674036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4643446"/>
            <a:ext cx="2786050" cy="2214554"/>
          </a:xfrm>
          <a:prstGeom prst="rect">
            <a:avLst/>
          </a:prstGeom>
        </p:spPr>
      </p:pic>
      <p:pic>
        <p:nvPicPr>
          <p:cNvPr id="9" name="Рисунок 8" descr="bezopasno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3643314"/>
            <a:ext cx="2786082" cy="26431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3688" y="185030"/>
            <a:ext cx="6840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поведение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быту,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улице, на дорогах,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сверстниками,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сексуальное поведение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(знания о болезнях передающимися половым путём)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img4.jpg"/>
          <p:cNvPicPr>
            <a:picLocks noChangeAspect="1"/>
          </p:cNvPicPr>
          <p:nvPr/>
        </p:nvPicPr>
        <p:blipFill>
          <a:blip r:embed="rId7"/>
          <a:srcRect l="50938" t="23750" r="4062" b="10000"/>
          <a:stretch>
            <a:fillRect/>
          </a:stretch>
        </p:blipFill>
        <p:spPr>
          <a:xfrm>
            <a:off x="0" y="2214554"/>
            <a:ext cx="2846737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8984" y="894521"/>
            <a:ext cx="51356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в согласии с природой.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во всем меру -  это основа пифагорейского образа жизни.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Придерживаться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определенного режима питания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сна.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музыку, ибо она исцеляет.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гимнастическими упражнениями.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ситуации стараться не раздражаться, не гневаться, не печалиться.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цель и стремиться к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советы людей, но самому размышлять неустанно.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Всячески развивать память: не засыпать пока не вспомнишь все, что произошло с вами в течении дня.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4" y="1700808"/>
            <a:ext cx="3782031" cy="4717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3289" y="260648"/>
            <a:ext cx="725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Древнегреческий ученый Пифагор, советовал своим ученикам: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92353" y="2248005"/>
            <a:ext cx="464313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«Сами и само»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Ничто никогда не выходит само.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 не приходит к нам  на дом письмо.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 не способно смолоться зерно.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 стать костюмом не может сукно.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 не умеет вариться варенье.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 не напишется стихотворенье.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делать обязаны сами –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Своей головой и своими руками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Лунин </a:t>
            </a:r>
            <a:endParaRPr lang="ru-RU" alt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578828"/>
            <a:ext cx="3504109" cy="219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07" y="188640"/>
            <a:ext cx="4335765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  <p:pic>
        <p:nvPicPr>
          <p:cNvPr id="7" name="Рисунок 6" descr="10160475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0"/>
            <a:ext cx="3635896" cy="2285992"/>
          </a:xfrm>
          <a:prstGeom prst="rect">
            <a:avLst/>
          </a:prstGeom>
        </p:spPr>
      </p:pic>
      <p:pic>
        <p:nvPicPr>
          <p:cNvPr id="8" name="Рисунок 7" descr="00-vladimir-putin-06-12-judo-dojo-ki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4052886"/>
            <a:ext cx="3857620" cy="2805114"/>
          </a:xfrm>
          <a:prstGeom prst="rect">
            <a:avLst/>
          </a:prstGeom>
        </p:spPr>
      </p:pic>
      <p:pic>
        <p:nvPicPr>
          <p:cNvPr id="9" name="Рисунок 8" descr="346745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44769"/>
            <a:ext cx="4071934" cy="30132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1285860"/>
            <a:ext cx="57743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«Важнейшие задачи- продвижение ценностей</a:t>
            </a:r>
          </a:p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дорового образа жизни , популяризация занятий</a:t>
            </a:r>
          </a:p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изической культурой и спортом среди детей и</a:t>
            </a:r>
          </a:p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одростков , профилактика курения и алкоголизма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молодёжной среде».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Президент РФ В.В. Путин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59632" y="1772816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61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  <p:pic>
        <p:nvPicPr>
          <p:cNvPr id="8" name="Рисунок 7" descr="276332_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256"/>
            <a:ext cx="4143372" cy="2571744"/>
          </a:xfrm>
          <a:prstGeom prst="rect">
            <a:avLst/>
          </a:prstGeom>
        </p:spPr>
      </p:pic>
      <p:pic>
        <p:nvPicPr>
          <p:cNvPr id="9" name="Рисунок 8" descr="6205112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143380"/>
            <a:ext cx="4429124" cy="2714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9888" y="1062193"/>
            <a:ext cx="59293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 формирования ценности здоровья 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здорового образа жизни 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бучающихся в соответствии с определением  Стандарта- это комплексная программа формирования их знаний, установок, личностных ориентиров и норм поведения, обеспечивающих сохранение и укрепление физического и психологического здоровья как одного из ценностных составляющих, способствующих познавательному и эмоциональному развитию ребёнка, достижению планируемых  результатов освоения основной образовательной программы.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428604"/>
            <a:ext cx="7485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Поколения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1370" y="188640"/>
            <a:ext cx="7019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жизни-это совокупность сознательно сформированных привычек человека, направленных на поддержание и укрепление здоровья и творческого долголетия.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357882" y="278605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0921" y="1908895"/>
            <a:ext cx="38330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 является предпосылкой для развития разных сторон жизнедеятельности человека, достижения им активного долголетия и полноценного выполнения социальных функций, для активного участия  в трудовой, общественной, семейно- бытовой, досуговой формах жизнедеятельности.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01_izmenenie-obraza-zhizni-prodlevaet-molodo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77" y="3143248"/>
            <a:ext cx="4752697" cy="3452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3289" y="0"/>
            <a:ext cx="693915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ЗОЖ</a:t>
            </a:r>
          </a:p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Сбалансированное питание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заболеваний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Грамотное экологическое поведение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вредных привычек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поведение(сексуальное воспитание)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44ce-1445969213-15.jpg"/>
          <p:cNvPicPr>
            <a:picLocks noChangeAspect="1"/>
          </p:cNvPicPr>
          <p:nvPr/>
        </p:nvPicPr>
        <p:blipFill rotWithShape="1">
          <a:blip r:embed="rId4"/>
          <a:srcRect l="3380" t="7423" r="3498" b="17158"/>
          <a:stretch/>
        </p:blipFill>
        <p:spPr>
          <a:xfrm>
            <a:off x="179512" y="3341739"/>
            <a:ext cx="5367334" cy="326015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91680" y="5197445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78794.jpg"/>
          <p:cNvPicPr>
            <a:picLocks noChangeAspect="1"/>
          </p:cNvPicPr>
          <p:nvPr/>
        </p:nvPicPr>
        <p:blipFill rotWithShape="1">
          <a:blip r:embed="rId5"/>
          <a:srcRect t="34940"/>
          <a:stretch/>
        </p:blipFill>
        <p:spPr>
          <a:xfrm>
            <a:off x="5698974" y="3000372"/>
            <a:ext cx="3445026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  <p:pic>
        <p:nvPicPr>
          <p:cNvPr id="7" name="Рисунок 6" descr="0002-007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340768"/>
            <a:ext cx="7026982" cy="4876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0913" y="531096"/>
            <a:ext cx="6648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влияющие на здоровье человека.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3289" y="415862"/>
            <a:ext cx="7443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учится тому, что видит у себя в дому.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 - пример тому!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017545"/>
            <a:ext cx="2736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отделять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от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 взрослого, ведь только в здоровой семье воспитывается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человек.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tOELKMpsFC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277" y="2285992"/>
            <a:ext cx="6223723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93289" cy="10621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9237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r">
              <a:buFontTx/>
              <a:buChar char="-"/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3538" algn="r">
              <a:buFontTx/>
              <a:buChar char="-"/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Здоровый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ребёнок – практически достижимая </a:t>
            </a:r>
          </a:p>
          <a:p>
            <a:pPr lvl="0" indent="363538" algn="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детского развития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363538" algn="r"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3538" algn="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3538" algn="r"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3538" algn="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3538" algn="r"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3538" algn="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3538" algn="r"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3538" algn="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3538" algn="r"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ЗОЖ –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совокупность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лечебно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профилактических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мер,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 развитие психофизических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возможностей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kartinki_pro_zdorove_i_pro_sport_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935" y="1916832"/>
            <a:ext cx="5472608" cy="3648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0" y="148326"/>
            <a:ext cx="8598701" cy="64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659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</dc:creator>
  <cp:lastModifiedBy>user</cp:lastModifiedBy>
  <cp:revision>17</cp:revision>
  <dcterms:created xsi:type="dcterms:W3CDTF">2017-12-04T11:25:01Z</dcterms:created>
  <dcterms:modified xsi:type="dcterms:W3CDTF">2019-05-10T06:17:49Z</dcterms:modified>
</cp:coreProperties>
</file>